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279" r:id="rId8"/>
    <p:sldId id="280" r:id="rId9"/>
    <p:sldId id="256" r:id="rId10"/>
    <p:sldId id="257" r:id="rId11"/>
    <p:sldId id="258" r:id="rId12"/>
    <p:sldId id="259" r:id="rId13"/>
    <p:sldId id="260" r:id="rId14"/>
    <p:sldId id="261" r:id="rId15"/>
    <p:sldId id="294" r:id="rId16"/>
    <p:sldId id="289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5" r:id="rId28"/>
    <p:sldId id="278" r:id="rId29"/>
    <p:sldId id="277" r:id="rId30"/>
    <p:sldId id="292" r:id="rId31"/>
    <p:sldId id="293" r:id="rId32"/>
    <p:sldId id="281" r:id="rId33"/>
    <p:sldId id="285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60"/>
  </p:normalViewPr>
  <p:slideViewPr>
    <p:cSldViewPr>
      <p:cViewPr varScale="1">
        <p:scale>
          <a:sx n="77" d="100"/>
          <a:sy n="77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C64A4-A46A-440A-B6B0-0EE23EA52A7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3601-32E1-47CD-9E70-E0A95AC8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1063;&#1077;&#1088;&#1077;&#1089;&#1089;&#1090;&#1088;&#1086;&#1095;&#1085;&#1072;&#1103;%20&#1088;&#1072;&#1079;&#1074;&#1077;&#1088;&#1090;&#1082;&#1072;1.av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 задание по  теме: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«Передающие и приемные телевизионные трубки.»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071679"/>
            <a:ext cx="9144000" cy="2143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чего предназначена  передающая телевизионная трубка?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071942"/>
            <a:ext cx="9144000" cy="2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Служит для преобразования оптических изображений в электрические сигналы изображения.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Процесс передачи изображения по элементам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называется -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разверткой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изображения.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57430"/>
            <a:ext cx="9001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передачи отдельных элементов изображения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называется -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способом развертки.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64344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Развертка   изображения осуществляется -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электронным лучом.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72450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строки, располагаясь одна под другой, образуют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растр.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027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телевизионном вещании принято равномерное движение развертывающего луча  по параллельным горизонтальным линиям, называемым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строками.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H:\2 курс\чересстрочная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342902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8579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рисунке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показано образование растра. Развертывающим элементом при этом являются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электронный луч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кинескопа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телевизоре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электронный луч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передающей трубке на телецентре.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ресстрочна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луча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вдоль оси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называется -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строчной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разверткой.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438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Движение луча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оси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называется —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кадровой разверткой.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07234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луча от начала строки к концу образует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прямой ход развертки,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возвращение луча от конца предыдущей строки к началу следующей называется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обратным ходом развертки.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Строчная развертка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служит для разворачивания изображения по горизонтали.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78619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438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Кадровая развертка 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служит для разворачивания изображения по вертикали.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ресстрочна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обратных  ходов строчной  и кадровой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разверток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изображения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передаётся  и  не воспроизводится  электронные прожекторы  передающей и приёмной  трубок запираются,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поэтому это время должно быть малым, однако практически обратный ход строчной развертки не удается сделать меньше, чем 10—12% от периода строки,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обратный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ход кадровой развертки 7—8% от периода кадра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3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кадров в одну секунду должно быть не менее 45—50, так как при меньшей частоте будет наблюдаться неприятное мелькание изображения.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311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Количество кадров в одну секунду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берется равным 50, 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генератора кадровой развертки, который вырабатывает ток пилообразной формы, равна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Гц.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214818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Телевизионным стандартом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СССР (РОССИЯ)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принято номинальное число строк разложения, равное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625.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6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Частота генератора строчной развертки, который вырабатывает ток пилообразной формы для отклонения луча по строке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15625.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785926"/>
            <a:ext cx="91440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параметры телевизионной развёртки: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500306"/>
            <a:ext cx="91440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число строк разложения в одном кадре.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214686"/>
            <a:ext cx="91440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число </a:t>
            </a: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передаваемых кадров в секунду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857628"/>
            <a:ext cx="91440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формат кадра (отношение ширины растра к  его высоте).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5072074"/>
            <a:ext cx="91440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кадр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частота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кадровой развёртки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857892"/>
            <a:ext cx="91440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частота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строчной развёртки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041"/>
            <a:ext cx="9144000" cy="345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6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Стандартом в России установлено:</a:t>
            </a:r>
          </a:p>
          <a:p>
            <a:pPr marL="0" marR="0" lvl="0" indent="196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6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625</a:t>
            </a:r>
            <a:r>
              <a:rPr lang="ru-RU" sz="4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6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25 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 в секунду.</a:t>
            </a:r>
          </a:p>
          <a:p>
            <a:pPr marL="0" marR="0" lvl="0" indent="196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4/3.</a:t>
            </a:r>
          </a:p>
          <a:p>
            <a:pPr marL="0" marR="0" lvl="0" indent="196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Гц.</a:t>
            </a:r>
          </a:p>
          <a:p>
            <a:pPr marL="0" marR="0" lvl="0" indent="196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15625 Гц.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154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Чересстрочная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развертка – электронный луч кинескопа сначала пробегает на экране все нечётные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строки.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Далее следует так называемый "обратный ход" - луч возвращается вверх к строке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же последовательно продолжает чертить все чётные строки между уже нарисованными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нечётными строками и заканчивает свой ход в конце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624-й  строки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Чересстрочная развертка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восприятия слитных изображений их необходимо передавать  и  воспроизводить  с  частотой  50  кадров в секунду. Но при такой частоте смены кадров сигнал изображения  занимает очень  широкую полосу частот.  Поэтому в системах телевещания частота смены кадров   выбирается вдвое ниже  25 кадров секунду, но применяется чересстрочный способ развёртки  изображения при котором передаётся  и  воспроизводится  полный кадр  в  виде  двух  полукадров  или  полей.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9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время развёртки   первого поля  прочерчиваются нечётные, а за время развёртки второго поля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чётные строки кадра. Таким   образом получается что в секунду  передаётся  не 25,  а  как  бы  50 кадров.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Каждое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поле содержит  информацию  только  о половине  элементов  изображения  целого кадра. Однако благодаря инерционности глаз воспринимает  изображение обоих полей  как слитное изображение.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рис. 2 показано образование растра при чересстрочной развертке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(условно  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1З строк).</a:t>
            </a:r>
          </a:p>
        </p:txBody>
      </p:sp>
      <p:pic>
        <p:nvPicPr>
          <p:cNvPr id="5" name="Рисунок 4" descr="Активно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 первом полукадре движение электронного луча начинается в левом верхнем углу растра.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Луч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прочерчивает первую строку, смещаясь к концу ее прямого хода под действием кадрового отклоняющегося поля на уровень третьей строки, затем прочерчивает 3, 5, 7, 9-ю и, наконец, 11-ю строки. Последняя нечетная строка первого поля растра (11-я) прочерчивается не полностью, а только наполовину. Затем, электронный луч возвращается к верхнему краю растра. На обратный ход кадровой развертки приходится вторая половина прямого хода 11-й строки, ее обратный ход и первая половина прямого хода 13-й строки. В начале второго полукадра электронный луч прочерчивает остаток 13-й строки, смещаясь при этом на уровень второй строки развертки, и далее прочерчивает все четные строки растра (2, 4, 6, 8 и 10-ю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).Развёртка последней чётной строки заканчивается в нижнем правом углу растра. Отсюда луч возвращается в верхний левый угол-это прямой и обратный ходы  12-й  строки.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ктивно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143248"/>
          </a:xfrm>
          <a:prstGeom prst="rect">
            <a:avLst/>
          </a:prstGeom>
        </p:spPr>
      </p:pic>
      <p:pic>
        <p:nvPicPr>
          <p:cNvPr id="4" name="Рисунок 3" descr="img_big2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643314"/>
            <a:ext cx="9001156" cy="3052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Чересстрочная развёртка: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7143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1.Что  называется  разверткой  изображения?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Контрольные вопросы.</a:t>
            </a:r>
            <a:endParaRPr lang="ru-RU" sz="3600" dirty="0" smtClean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736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Процесс передачи изображения по элементам называется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разверткой изображения.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5717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   образуется   растр?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0025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строки, располагаясь одна под другой, образуют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растр.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721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Развертка   изображения осуществляется -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электронным лучом.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862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3.Развертка   изображения  чем осуществляется?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  <p:bldP spid="1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571480"/>
            <a:ext cx="9144000" cy="157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чего предназначена  приемная телевизионная трубка (кинескоп)?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285992"/>
            <a:ext cx="9144000" cy="31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Служит для преобразования  электрических сигналов изображения в оптическое изображение.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.Что называется строчной развёрткой?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1455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.Что называется кадровой развёрткой?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0057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.Строчная развёртка как разворачивает изображение?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2933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Разворачивает изображение </a:t>
            </a:r>
            <a:r>
              <a:rPr lang="ru-RU" sz="32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горизонтали.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Движение луча вдоль оси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называется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строчной разверткой.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058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8438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Движение луча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оси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называется —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кадровой разверткой.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.Кадровая развёртка как разворачивает изображение?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78592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Разворачивает изображение по вертикали.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574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.Как осуществляется чересстрочная развертка?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0057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Полный кадр передаётся в  виде  двух  полукадров  или  полей.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частота кадровой развёртки?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14554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частота строчной развёртки?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357694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число строк разложения в одном кадре?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3572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50 Гц.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861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15625 Гц.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5572140"/>
            <a:ext cx="928684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Домашнее  задание: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4143404"/>
          </a:xfrm>
        </p:spPr>
        <p:txBody>
          <a:bodyPr>
            <a:normAutofit/>
          </a:bodyPr>
          <a:lstStyle/>
          <a:p>
            <a:pPr marL="92075" indent="-77788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1.Изучить конспект.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2.Найти  материалы на тему: «Прогрессивная развёртка?».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886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ВНИМАНИЕ.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1357298"/>
            <a:ext cx="9144000" cy="4214842"/>
            <a:chOff x="0" y="1357298"/>
            <a:chExt cx="9144000" cy="4214842"/>
          </a:xfrm>
        </p:grpSpPr>
        <p:pic>
          <p:nvPicPr>
            <p:cNvPr id="4" name="Рисунок 3" descr="53491353be1b1ecddd4696f23336281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43050"/>
              <a:ext cx="4071934" cy="3429024"/>
            </a:xfrm>
            <a:prstGeom prst="rect">
              <a:avLst/>
            </a:prstGeom>
          </p:spPr>
        </p:pic>
        <p:pic>
          <p:nvPicPr>
            <p:cNvPr id="5" name="Рисунок 4" descr="image63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3372" y="1357298"/>
              <a:ext cx="5000628" cy="42148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Электронный прожектор  кинескопа из чего состоит: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Нить накала.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Катод.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Модулятор.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Ускоряющий электрод.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Фокусирующий электрод.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инеско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71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«Свойства   и  характеристики   телевизионного сигнала».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071679"/>
            <a:ext cx="9144000" cy="157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урока: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концу  урока вы должны знать: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643314"/>
            <a:ext cx="91440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Свойства телевизионного сигнала.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857892"/>
            <a:ext cx="91440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Чересстрочную развёртку.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357694"/>
            <a:ext cx="91440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Характеристики телевизионного сигнала.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500042"/>
            <a:ext cx="9144000" cy="157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концу  урока вы должны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уметь: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643182"/>
            <a:ext cx="914400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Различать строчную и кадровую  развёртку.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27146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  и  характеристики   телевизионного сигнала.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Понятие о развертке изображения.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3643314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основе всех современных телевизионных систем лежит принцип поочередной передачи элементов изображения.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1016</Words>
  <Application>Microsoft Office PowerPoint</Application>
  <PresentationFormat>Экран (4:3)</PresentationFormat>
  <Paragraphs>85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Домашнее  задание по  теме:  «Передающие и приемные телевизионные трубки.»</vt:lpstr>
      <vt:lpstr>Слайд 2</vt:lpstr>
      <vt:lpstr>Слайд 3</vt:lpstr>
      <vt:lpstr>Слайд 4</vt:lpstr>
      <vt:lpstr>Электронный прожектор  кинескопа из чего состоит:</vt:lpstr>
      <vt:lpstr>Слайд 6</vt:lpstr>
      <vt:lpstr>Тема урока:  «Свойства   и  характеристики   телевизионного сигнала».</vt:lpstr>
      <vt:lpstr>Слайд 8</vt:lpstr>
      <vt:lpstr>Свойства   и  характеристики   телевизионного сигнала.  Понятие о развертке изображения.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Основные параметры телевизионной развёртки: </vt:lpstr>
      <vt:lpstr>Слайд 20</vt:lpstr>
      <vt:lpstr>Слайд 21</vt:lpstr>
      <vt:lpstr>Для восприятия слитных изображений их необходимо передавать  и  воспроизводить  с  частотой  50  кадров в секунду. Но при такой частоте смены кадров сигнал изображения  занимает очень  широкую полосу частот.  Поэтому в системах телевещания частота смены кадров   выбирается вдвое ниже  25 кадров секунду, но применяется чересстрочный способ развёртки  изображения при котором передаётся  и  воспроизводится  полный кадр  в  виде  двух  полукадров  или  полей.</vt:lpstr>
      <vt:lpstr>Слайд 23</vt:lpstr>
      <vt:lpstr>Слайд 24</vt:lpstr>
      <vt:lpstr>Слайд 25</vt:lpstr>
      <vt:lpstr>Слайд 26</vt:lpstr>
      <vt:lpstr>Слайд 27</vt:lpstr>
      <vt:lpstr>Чересстрочная развёртка:</vt:lpstr>
      <vt:lpstr>Слайд 29</vt:lpstr>
      <vt:lpstr>Слайд 30</vt:lpstr>
      <vt:lpstr>Слайд 31</vt:lpstr>
      <vt:lpstr>Слайд 32</vt:lpstr>
      <vt:lpstr>Домашнее  задание:</vt:lpstr>
      <vt:lpstr>Слайд 34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 и характеристики   телевизионного сигнала. Понятие о развертке изображения.</dc:title>
  <dc:creator>ПАПА</dc:creator>
  <cp:lastModifiedBy>Ооржак</cp:lastModifiedBy>
  <cp:revision>55</cp:revision>
  <dcterms:created xsi:type="dcterms:W3CDTF">2013-10-30T11:36:58Z</dcterms:created>
  <dcterms:modified xsi:type="dcterms:W3CDTF">2016-02-20T10:50:14Z</dcterms:modified>
</cp:coreProperties>
</file>